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94" r:id="rId37"/>
    <p:sldId id="295" r:id="rId38"/>
    <p:sldId id="296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69" d="100"/>
          <a:sy n="69" d="100"/>
        </p:scale>
        <p:origin x="367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23DC-A2F1-5964-2613-2C9346AD6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44F41-409E-E8BF-1A3F-9E3E9AC9F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5477E-4B5D-57B2-1AA0-3E094B97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D86FE-BCC4-AB69-F76C-B3E6EBA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41D83-9183-7B71-48D2-104847F0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07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7204-A409-CB85-2D4B-FF11DE9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A6533-F109-C730-6949-5857ECAB1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FCD8-D86E-7D4D-BC84-AAC874625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BC016-ED20-9478-A06F-A77529C1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7D61-F673-821A-6FE4-F654F2E6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57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3F003-7DD8-073E-0E75-3902EA2B8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8269B-3886-DB2A-E9B8-A547AC5CF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9F0A-3786-2072-5870-B6A99509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962EA-FF70-EB59-0852-0896F074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732BC-3976-6BFD-F572-C3571543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849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1588-8FF0-CDA0-9AD0-2D2C16B0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9649-35B8-1149-BC5C-D471EC52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A0695-FE2B-9E4A-278E-99E67CC3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87ED-F8A4-FE18-B9F9-520C21D6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F00F2-8908-CB2C-3DFE-AD1CAAB3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174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67A1-7B1B-0DB7-1DBC-5850105A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1E7B1-7AD4-0D58-DE28-684E429F3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9E55-40A3-6832-C30A-E0117FCE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CD85-948A-EAAF-59E5-1FB49734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ABE0E-1952-8A4F-E2C6-C0324DF0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582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D1A2-D6D9-5466-3CD0-8F23C9F1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5D91-836F-2B81-F760-525694325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D8E47-A9A1-FAA4-0638-FD7BEA11C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85CCA-7715-6BDD-D6CC-7DE569FB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4CC2-73A1-0A39-6954-8882C2C2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27A6E-FC63-4A50-BC89-9000CD5C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15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DA42-F1B8-7A0C-0D9B-A3020802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BA2B5-28FB-EDBF-9FB4-36329158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32723-6DD2-C8BB-FBA8-2B3CD838F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67FDF-38B1-2962-34FF-EC6DDBADC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E17FC-7237-BA65-6881-CD45D0324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DAB13-CB8E-7545-65F8-502F9785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B7F44-184E-0690-45D7-CA6308A9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F590E-1D6D-7C4A-9257-D5B41064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351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2B99-897E-AA56-499E-0A6A7FB2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83D26-3AD5-DA7B-9E0D-01AA02CE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D18CD-77DD-F3AA-F04A-EAD26561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7E01-77D7-0298-D36E-2B8A0F8E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20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E6762-3399-65CC-6809-100D1E36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6AC27-001D-69BF-0152-E632D00A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8993-B4F4-01EA-79D3-D0D2694C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36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9B8C-2D20-D734-0224-7E32B98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64BC-1231-90A6-A258-8291A866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F6B66-6B5A-7B95-44E1-8466D0705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95EDD-0FAC-CA55-2832-AAECA313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3283B-134B-704E-CAED-3A1E9BFE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5B522-B390-1AA1-AAA9-1658D395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879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4A1D-3EA6-2769-4B19-FF07D170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A1BDA-A347-9DE9-3B7F-F3404AF25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2662E-5663-CB00-F93E-8DA1ACDE5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8570E-1B21-AAA3-0B62-FACDBFE0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350C9-CC51-B4CE-FE7C-9E7188D5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EE49F-5C66-E63E-0BCF-0BCAD547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732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20BE3-15C4-1801-129E-09E9FC57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A2A65-119A-5F36-7515-15F0E691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2FA5-84BC-5062-6619-2C4DA288E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1332-FA03-468D-BBB1-8B4CC7BE2639}" type="datetimeFigureOut">
              <a:rPr lang="id-ID" smtClean="0"/>
              <a:t>16/03/2023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5412E-4C95-AFB6-D3E4-604EA685E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7FED1-60C2-2D75-F85C-5C0558381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2DE8-1AAD-4195-8AA3-E995DF5E93C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836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3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21298" y="-38255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-141516" y="3428994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0" y="1204623"/>
            <a:ext cx="2481754" cy="3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688123" y="1177290"/>
            <a:ext cx="5615046" cy="484914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627056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0800000">
            <a:off x="-1036491" y="5264226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3758971" y="5657956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8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8"/>
          <a:stretch/>
        </p:blipFill>
        <p:spPr>
          <a:xfrm>
            <a:off x="13329873" y="7996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7303169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0800000">
            <a:off x="-1036491" y="5264226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2933701" y="5657956"/>
            <a:ext cx="9258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Jenis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Kelamin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439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65864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3012614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6638852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2360406">
            <a:off x="-6294418" y="305890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447796" y="4981574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Tingkat Pendidikan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0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" y="-391148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7496808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6861832" y="1154430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5069970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12360406">
            <a:off x="-6294418" y="305890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447796" y="4981574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Profesi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90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" y="-391148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AF440-6C23-D1B9-DEAE-D15D2744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"/>
          <a:stretch/>
        </p:blipFill>
        <p:spPr>
          <a:xfrm>
            <a:off x="40566" y="-7496808"/>
            <a:ext cx="12192000" cy="6402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/>
          <a:stretch/>
        </p:blipFill>
        <p:spPr>
          <a:xfrm>
            <a:off x="-14784712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53576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137269" y="1207833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51000" y="-5069970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5400000">
            <a:off x="-4929551" y="-439547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397538" y="3037852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1FD1D-EB45-1EBD-6216-67B43297994D}"/>
              </a:ext>
            </a:extLst>
          </p:cNvPr>
          <p:cNvSpPr txBox="1"/>
          <p:nvPr/>
        </p:nvSpPr>
        <p:spPr>
          <a:xfrm>
            <a:off x="-8573010" y="3429000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4CB49-4E18-9C44-66FB-ADB0D28E9E42}"/>
              </a:ext>
            </a:extLst>
          </p:cNvPr>
          <p:cNvCxnSpPr/>
          <p:nvPr/>
        </p:nvCxnSpPr>
        <p:spPr>
          <a:xfrm>
            <a:off x="13963479" y="3643833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2A8435-1615-853C-50F0-0F6587C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72714" y="-839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0" y="-48298"/>
            <a:ext cx="12414560" cy="69062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090069" y="1175842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664C0-46B2-BD87-3003-F918333D5135}"/>
              </a:ext>
            </a:extLst>
          </p:cNvPr>
          <p:cNvSpPr/>
          <p:nvPr/>
        </p:nvSpPr>
        <p:spPr>
          <a:xfrm>
            <a:off x="13785281" y="1060369"/>
            <a:ext cx="5615046" cy="487200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826943" y="-10817473"/>
            <a:ext cx="11324491" cy="6247704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0B8D42-1130-3E5A-47B8-4CDE461B16C6}"/>
              </a:ext>
            </a:extLst>
          </p:cNvPr>
          <p:cNvSpPr/>
          <p:nvPr/>
        </p:nvSpPr>
        <p:spPr>
          <a:xfrm rot="5400000">
            <a:off x="-18849626" y="-587008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-14317613" y="2890391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Info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Jumlah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F9FEA-5054-CBF6-E857-3B687B8E1685}"/>
              </a:ext>
            </a:extLst>
          </p:cNvPr>
          <p:cNvSpPr txBox="1"/>
          <p:nvPr/>
        </p:nvSpPr>
        <p:spPr>
          <a:xfrm>
            <a:off x="-523128" y="3345013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5956300" y="3619500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D8CCE-E494-9217-E4C4-FD1A8C36F6C8}"/>
              </a:ext>
            </a:extLst>
          </p:cNvPr>
          <p:cNvSpPr/>
          <p:nvPr/>
        </p:nvSpPr>
        <p:spPr>
          <a:xfrm>
            <a:off x="0" y="7474311"/>
            <a:ext cx="12414560" cy="69062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780310-C057-33EC-BF97-E0BB4F58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04" y="-3881222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5580AF-0A4B-8645-22E4-32D981D4546B}"/>
              </a:ext>
            </a:extLst>
          </p:cNvPr>
          <p:cNvSpPr/>
          <p:nvPr/>
        </p:nvSpPr>
        <p:spPr>
          <a:xfrm>
            <a:off x="0" y="-677771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542734-1769-8E6C-F256-E0B6C0F43F5D}"/>
              </a:ext>
            </a:extLst>
          </p:cNvPr>
          <p:cNvSpPr/>
          <p:nvPr/>
        </p:nvSpPr>
        <p:spPr>
          <a:xfrm>
            <a:off x="-2399433" y="4238522"/>
            <a:ext cx="1352912" cy="1352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3D3153-A493-3546-A89B-D9FC6FDAA216}"/>
              </a:ext>
            </a:extLst>
          </p:cNvPr>
          <p:cNvSpPr/>
          <p:nvPr/>
        </p:nvSpPr>
        <p:spPr>
          <a:xfrm>
            <a:off x="15048318" y="4497863"/>
            <a:ext cx="939111" cy="939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7905D9-53EB-A6EA-6FE2-B9A4B548E533}"/>
              </a:ext>
            </a:extLst>
          </p:cNvPr>
          <p:cNvSpPr/>
          <p:nvPr/>
        </p:nvSpPr>
        <p:spPr>
          <a:xfrm>
            <a:off x="-2072357" y="695459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11FE74-FD8C-97EF-F9BA-D3E41A191F8F}"/>
              </a:ext>
            </a:extLst>
          </p:cNvPr>
          <p:cNvSpPr/>
          <p:nvPr/>
        </p:nvSpPr>
        <p:spPr>
          <a:xfrm>
            <a:off x="12997860" y="821428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C46579-519D-D12B-8DC3-C0125CB80A7E}"/>
              </a:ext>
            </a:extLst>
          </p:cNvPr>
          <p:cNvSpPr/>
          <p:nvPr/>
        </p:nvSpPr>
        <p:spPr>
          <a:xfrm>
            <a:off x="13832611" y="647151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33D3C7-E26D-D2AC-2267-425701EE0B50}"/>
              </a:ext>
            </a:extLst>
          </p:cNvPr>
          <p:cNvSpPr/>
          <p:nvPr/>
        </p:nvSpPr>
        <p:spPr>
          <a:xfrm>
            <a:off x="-3339691" y="879199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9DD8F-425F-643D-F420-2517F5359408}"/>
              </a:ext>
            </a:extLst>
          </p:cNvPr>
          <p:cNvSpPr txBox="1"/>
          <p:nvPr/>
        </p:nvSpPr>
        <p:spPr>
          <a:xfrm>
            <a:off x="-3211937" y="570665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7EA54F-E0AC-5295-71E3-F4479B0F15CE}"/>
              </a:ext>
            </a:extLst>
          </p:cNvPr>
          <p:cNvSpPr txBox="1"/>
          <p:nvPr/>
        </p:nvSpPr>
        <p:spPr>
          <a:xfrm>
            <a:off x="14213567" y="5689761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9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800" y="683130"/>
            <a:ext cx="5500044" cy="3093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7A088D-3D3A-A475-8AE3-301CD87F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04" y="683130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F9FEA-5054-CBF6-E857-3B687B8E1685}"/>
              </a:ext>
            </a:extLst>
          </p:cNvPr>
          <p:cNvSpPr txBox="1"/>
          <p:nvPr/>
        </p:nvSpPr>
        <p:spPr>
          <a:xfrm>
            <a:off x="-7654445" y="3404851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LANGKAH PENGGUNAAN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3179419" y="4238522"/>
            <a:ext cx="1352912" cy="1352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7877435" y="4497863"/>
            <a:ext cx="939111" cy="939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813183" y="-1131673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10631388" y="516353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3420762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70572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2479742" y="566799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7069248" y="559076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7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591" y="457358"/>
            <a:ext cx="5634486" cy="3252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37" y="683130"/>
            <a:ext cx="5500044" cy="3093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7A088D-3D3A-A475-8AE3-301CD87F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1805" y="683130"/>
            <a:ext cx="5590003" cy="314437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3246603" y="4523470"/>
            <a:ext cx="1067963" cy="1067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7749719" y="4202999"/>
            <a:ext cx="1386486" cy="1386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813183" y="3200957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10631388" y="11184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2479742" y="566799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Landing Page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7069248" y="5590766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Login -&gt;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Login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648269" y="-114976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77DF1A-0C62-F296-DD14-BC4CF31A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19" y="736931"/>
            <a:ext cx="5605775" cy="3153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36" y="435015"/>
            <a:ext cx="5634486" cy="3252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401BF-981F-18E7-18CA-81FE839A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16317" y="683130"/>
            <a:ext cx="5500044" cy="30937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558141" y="4619377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65702" y="4550504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11865" y="4423718"/>
            <a:ext cx="1159477" cy="1159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1466139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2080517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68506" y="5450571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9663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435570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616472" y="5609204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685D22-9DD5-BE92-B6F2-BC2F4D6D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24" y="736931"/>
            <a:ext cx="5605775" cy="315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9" y="736931"/>
            <a:ext cx="5605775" cy="3153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861AD-1CB4-60BB-C783-27AEC5BE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15779" y="435015"/>
            <a:ext cx="5634486" cy="325224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311410" y="4372646"/>
            <a:ext cx="1296538" cy="1296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65702" y="4550504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817952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0607060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66918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9663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362929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729B78-0292-6924-6A60-990D3617559A}"/>
              </a:ext>
            </a:extLst>
          </p:cNvPr>
          <p:cNvSpPr/>
          <p:nvPr/>
        </p:nvSpPr>
        <p:spPr>
          <a:xfrm>
            <a:off x="-751824" y="-1566686"/>
            <a:ext cx="2681300" cy="268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484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1763752"/>
            <a:ext cx="704656" cy="9974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41516" y="-427321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0" y="7523698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EA101A-F20F-B8BF-3696-B9DE64DE6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9" t="7027"/>
          <a:stretch/>
        </p:blipFill>
        <p:spPr>
          <a:xfrm>
            <a:off x="8542789" y="-5713754"/>
            <a:ext cx="8812696" cy="5342209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ADBED889-8B93-51A6-CA7D-876C408C6036}"/>
              </a:ext>
            </a:extLst>
          </p:cNvPr>
          <p:cNvSpPr/>
          <p:nvPr/>
        </p:nvSpPr>
        <p:spPr>
          <a:xfrm rot="16200000">
            <a:off x="15312129" y="-2434002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C086E-ACEF-6739-F65E-9F87F1A3C8BE}"/>
              </a:ext>
            </a:extLst>
          </p:cNvPr>
          <p:cNvSpPr txBox="1"/>
          <p:nvPr/>
        </p:nvSpPr>
        <p:spPr>
          <a:xfrm>
            <a:off x="13811286" y="10655937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7CB0A-E026-15B6-A182-E4EDA1F63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70867" y="-2718839"/>
            <a:ext cx="13316061" cy="135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0EEC4-AE04-98BE-DB2A-AD01406E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475" y="691316"/>
            <a:ext cx="5400963" cy="303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62" y="606449"/>
            <a:ext cx="5605775" cy="3153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A1840-4E89-42EE-E50B-0C69630E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16754" y="736931"/>
            <a:ext cx="5605775" cy="315324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430992" y="4616113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45718" y="4230520"/>
            <a:ext cx="1498760" cy="149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9128389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817952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0607060" y="5038351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50744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06660" y="5732313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362929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95790" y="5448890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23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E576CB-46F9-6DB2-AD40-50FD7066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716" y="520012"/>
            <a:ext cx="6118445" cy="344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94" y="736931"/>
            <a:ext cx="5400963" cy="303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36D9A-D2E3-0FA1-8979-83061AFC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9784" y="606449"/>
            <a:ext cx="5605775" cy="315324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5003457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4430992" y="4616113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850978" y="4540245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2431807" y="4616112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983548" y="4471271"/>
            <a:ext cx="1148474" cy="1148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1EE6AE-D449-D2E4-56FD-4EC44D3D63ED}"/>
              </a:ext>
            </a:extLst>
          </p:cNvPr>
          <p:cNvSpPr txBox="1"/>
          <p:nvPr/>
        </p:nvSpPr>
        <p:spPr>
          <a:xfrm>
            <a:off x="3596021" y="5507444"/>
            <a:ext cx="274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Pegawai -&gt;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FC7C3-67FA-2223-18F0-2AA3C98A7844}"/>
              </a:ext>
            </a:extLst>
          </p:cNvPr>
          <p:cNvSpPr txBox="1"/>
          <p:nvPr/>
        </p:nvSpPr>
        <p:spPr>
          <a:xfrm>
            <a:off x="5919809" y="5494565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 Pegawai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473986" y="24157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PEGAWAI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96033-0DFB-A3D0-9FAE-F8CC0F273B16}"/>
              </a:ext>
            </a:extLst>
          </p:cNvPr>
          <p:cNvSpPr txBox="1"/>
          <p:nvPr/>
        </p:nvSpPr>
        <p:spPr>
          <a:xfrm>
            <a:off x="1579616" y="5456828"/>
            <a:ext cx="274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0A04-76AB-7311-96B9-3F9078F0DB0D}"/>
              </a:ext>
            </a:extLst>
          </p:cNvPr>
          <p:cNvSpPr txBox="1"/>
          <p:nvPr/>
        </p:nvSpPr>
        <p:spPr>
          <a:xfrm>
            <a:off x="8184071" y="5688719"/>
            <a:ext cx="2747428" cy="28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  <a:endParaRPr lang="id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692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9C3623-9FF1-9FD7-C2DD-1A790B42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57" y="587365"/>
            <a:ext cx="6118445" cy="344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EF6D1-2413-1C42-D392-F866709A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46" y="556004"/>
            <a:ext cx="5842584" cy="3286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8095" y="736931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7952593" y="6289081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59924" y="659769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-495924" y="5551077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-296403" y="6289081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-433868" y="4551977"/>
            <a:ext cx="1148474" cy="11484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4030643" y="3883131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931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A6BB41-DE97-2C96-3C2D-DF1B841C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40" y="422505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97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8095" y="736931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0" y="0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624174" y="3830185"/>
            <a:ext cx="1173965" cy="11739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719451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767628" y="4010770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67280" y="54986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40654" y="5063081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27994" y="4873384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75173" y="4874799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36178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27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1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719451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17989" y="3872270"/>
            <a:ext cx="1135791" cy="11357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051445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-939155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5037874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75173" y="4874799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4107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A5A680-A0B7-3D73-BFFD-DE033320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12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57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99940" y="3866718"/>
            <a:ext cx="1135791" cy="11357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79212" y="40572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522406" y="4010770"/>
            <a:ext cx="858792" cy="85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779785" y="-163092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11591011" y="3871950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353957" y="5881369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4899819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69783" y="5014495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486956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326584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29A720-8E1B-EEF7-109A-900F1565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16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5681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13050" y="804415"/>
            <a:ext cx="5400963" cy="30380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/>
          <p:nvPr/>
        </p:nvCxnSpPr>
        <p:spPr>
          <a:xfrm>
            <a:off x="2181380" y="4440258"/>
            <a:ext cx="8051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2818145" y="40235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599940" y="4019115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4679212" y="4057207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383026" y="3866343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10559983" y="-1363059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967014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493595" y="5898616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87A9D-0445-1CAB-578A-FED9C3D2F98B}"/>
              </a:ext>
            </a:extLst>
          </p:cNvPr>
          <p:cNvSpPr txBox="1"/>
          <p:nvPr/>
        </p:nvSpPr>
        <p:spPr>
          <a:xfrm>
            <a:off x="2160457" y="4869562"/>
            <a:ext cx="219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Dashboard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Master -&gt;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5D62-E28A-6C7B-8FD8-857DFB4A8506}"/>
              </a:ext>
            </a:extLst>
          </p:cNvPr>
          <p:cNvSpPr txBox="1"/>
          <p:nvPr/>
        </p:nvSpPr>
        <p:spPr>
          <a:xfrm>
            <a:off x="4147798" y="4899819"/>
            <a:ext cx="219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Halaman Data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-&gt;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Klik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Tambah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Jabatan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54C87-8773-74C8-B37C-58D7EC29BE2D}"/>
              </a:ext>
            </a:extLst>
          </p:cNvPr>
          <p:cNvSpPr txBox="1"/>
          <p:nvPr/>
        </p:nvSpPr>
        <p:spPr>
          <a:xfrm>
            <a:off x="6056973" y="4896584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Isi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0F689-B661-31EE-2DA3-2053BF83ED56}"/>
              </a:ext>
            </a:extLst>
          </p:cNvPr>
          <p:cNvSpPr txBox="1"/>
          <p:nvPr/>
        </p:nvSpPr>
        <p:spPr>
          <a:xfrm>
            <a:off x="7853750" y="5166682"/>
            <a:ext cx="219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5015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29A720-8E1B-EEF7-109A-900F1565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16" y="556004"/>
            <a:ext cx="5462893" cy="3072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9D20AD-D81E-F296-888F-398F6AC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5681" y="587365"/>
            <a:ext cx="6118445" cy="3441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41994-82AB-4475-D7FE-59789AB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118" y="466691"/>
            <a:ext cx="6380260" cy="358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5E83F-5235-CE48-4CCE-762AEE8C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46720" y="556004"/>
            <a:ext cx="5842584" cy="3286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554EB-B773-6F80-E337-2A078AE3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7760" y="719513"/>
            <a:ext cx="5462893" cy="307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036F4-A76A-DCFE-0C0D-58873875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09221" y="779382"/>
            <a:ext cx="5400963" cy="303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20180F-BC0A-AD3B-FE46-76A723A8C08A}"/>
              </a:ext>
            </a:extLst>
          </p:cNvPr>
          <p:cNvSpPr/>
          <p:nvPr/>
        </p:nvSpPr>
        <p:spPr>
          <a:xfrm>
            <a:off x="-82922" y="10655"/>
            <a:ext cx="12414560" cy="6906298"/>
          </a:xfrm>
          <a:custGeom>
            <a:avLst/>
            <a:gdLst>
              <a:gd name="connsiteX0" fmla="*/ 3768613 w 12414560"/>
              <a:gd name="connsiteY0" fmla="*/ 895262 h 6906298"/>
              <a:gd name="connsiteX1" fmla="*/ 3313636 w 12414560"/>
              <a:gd name="connsiteY1" fmla="*/ 1350239 h 6906298"/>
              <a:gd name="connsiteX2" fmla="*/ 3313636 w 12414560"/>
              <a:gd name="connsiteY2" fmla="*/ 3170091 h 6906298"/>
              <a:gd name="connsiteX3" fmla="*/ 3768613 w 12414560"/>
              <a:gd name="connsiteY3" fmla="*/ 3625068 h 6906298"/>
              <a:gd name="connsiteX4" fmla="*/ 8423387 w 12414560"/>
              <a:gd name="connsiteY4" fmla="*/ 3625068 h 6906298"/>
              <a:gd name="connsiteX5" fmla="*/ 8878364 w 12414560"/>
              <a:gd name="connsiteY5" fmla="*/ 3170091 h 6906298"/>
              <a:gd name="connsiteX6" fmla="*/ 8878364 w 12414560"/>
              <a:gd name="connsiteY6" fmla="*/ 1350239 h 6906298"/>
              <a:gd name="connsiteX7" fmla="*/ 8423387 w 12414560"/>
              <a:gd name="connsiteY7" fmla="*/ 895262 h 6906298"/>
              <a:gd name="connsiteX8" fmla="*/ 0 w 12414560"/>
              <a:gd name="connsiteY8" fmla="*/ 0 h 6906298"/>
              <a:gd name="connsiteX9" fmla="*/ 12414560 w 12414560"/>
              <a:gd name="connsiteY9" fmla="*/ 0 h 6906298"/>
              <a:gd name="connsiteX10" fmla="*/ 12414560 w 12414560"/>
              <a:gd name="connsiteY10" fmla="*/ 6906298 h 6906298"/>
              <a:gd name="connsiteX11" fmla="*/ 0 w 12414560"/>
              <a:gd name="connsiteY11" fmla="*/ 6906298 h 69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4560" h="6906298">
                <a:moveTo>
                  <a:pt x="3768613" y="895262"/>
                </a:moveTo>
                <a:cubicBezTo>
                  <a:pt x="3517336" y="895262"/>
                  <a:pt x="3313636" y="1098962"/>
                  <a:pt x="3313636" y="1350239"/>
                </a:cubicBezTo>
                <a:lnTo>
                  <a:pt x="3313636" y="3170091"/>
                </a:lnTo>
                <a:cubicBezTo>
                  <a:pt x="3313636" y="3421368"/>
                  <a:pt x="3517336" y="3625068"/>
                  <a:pt x="3768613" y="3625068"/>
                </a:cubicBezTo>
                <a:lnTo>
                  <a:pt x="8423387" y="3625068"/>
                </a:lnTo>
                <a:cubicBezTo>
                  <a:pt x="8674664" y="3625068"/>
                  <a:pt x="8878364" y="3421368"/>
                  <a:pt x="8878364" y="3170091"/>
                </a:cubicBezTo>
                <a:lnTo>
                  <a:pt x="8878364" y="1350239"/>
                </a:lnTo>
                <a:cubicBezTo>
                  <a:pt x="8878364" y="1098962"/>
                  <a:pt x="8674664" y="895262"/>
                  <a:pt x="8423387" y="895262"/>
                </a:cubicBezTo>
                <a:close/>
                <a:moveTo>
                  <a:pt x="0" y="0"/>
                </a:moveTo>
                <a:lnTo>
                  <a:pt x="12414560" y="0"/>
                </a:lnTo>
                <a:lnTo>
                  <a:pt x="12414560" y="6906298"/>
                </a:lnTo>
                <a:lnTo>
                  <a:pt x="0" y="6906298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30814" y="649373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2248878" y="-6680066"/>
            <a:ext cx="17872034" cy="17872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4387888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2A145-312E-6376-1B4D-18DA2E13D198}"/>
              </a:ext>
            </a:extLst>
          </p:cNvPr>
          <p:cNvSpPr txBox="1"/>
          <p:nvPr/>
        </p:nvSpPr>
        <p:spPr>
          <a:xfrm>
            <a:off x="-225280" y="387875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JABATAN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493595" y="5898616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69567" y="2582523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Arial Black" panose="020B0A04020102020204" pitchFamily="34" charset="0"/>
              </a:rPr>
              <a:t>MENAMBAH DATA PANGKAT</a:t>
            </a:r>
            <a:endParaRPr lang="id-ID" sz="2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A9684D-03D7-E367-5CFD-378BE317EF46}"/>
              </a:ext>
            </a:extLst>
          </p:cNvPr>
          <p:cNvSpPr/>
          <p:nvPr/>
        </p:nvSpPr>
        <p:spPr>
          <a:xfrm>
            <a:off x="6124358" y="11163462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5975537-94F4-F2ED-A6C8-C5080A0AD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974" y="-6782585"/>
            <a:ext cx="3447738" cy="193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E33581-CD68-D694-5F22-5AFD74BFF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974" y="-4682987"/>
            <a:ext cx="3477718" cy="1956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48DBCC-85AA-C25D-130F-B24CCC98F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1316" y="-2508765"/>
            <a:ext cx="3477718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A1E4990-2B67-11F7-0549-BA7C5BA8FF58}"/>
              </a:ext>
            </a:extLst>
          </p:cNvPr>
          <p:cNvSpPr/>
          <p:nvPr/>
        </p:nvSpPr>
        <p:spPr>
          <a:xfrm>
            <a:off x="6124358" y="747368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F41277-6303-40EE-47E4-680AEEC240A3}"/>
              </a:ext>
            </a:extLst>
          </p:cNvPr>
          <p:cNvSpPr/>
          <p:nvPr/>
        </p:nvSpPr>
        <p:spPr>
          <a:xfrm>
            <a:off x="6124358" y="951287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B356EC-B183-E282-9C9D-E79958660EEB}"/>
              </a:ext>
            </a:extLst>
          </p:cNvPr>
          <p:cNvSpPr/>
          <p:nvPr/>
        </p:nvSpPr>
        <p:spPr>
          <a:xfrm>
            <a:off x="6124358" y="11552069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C28ACE-10B9-3956-1E99-23B6D428F8C8}"/>
              </a:ext>
            </a:extLst>
          </p:cNvPr>
          <p:cNvSpPr/>
          <p:nvPr/>
        </p:nvSpPr>
        <p:spPr>
          <a:xfrm>
            <a:off x="-2582974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173213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4387888" y="5037874"/>
            <a:ext cx="2747428" cy="27474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81070" y="-1155872"/>
            <a:ext cx="4895214" cy="48952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0" y="876236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PANGKAT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3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139693" y="-4542941"/>
            <a:ext cx="17740114" cy="177401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34027" y="2768183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PROFESI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37AD4-F7F5-0E39-4361-E86A5298DC82}"/>
              </a:ext>
            </a:extLst>
          </p:cNvPr>
          <p:cNvSpPr/>
          <p:nvPr/>
        </p:nvSpPr>
        <p:spPr>
          <a:xfrm>
            <a:off x="12352466" y="4556799"/>
            <a:ext cx="10687987" cy="52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-5444768" y="4537274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EC5D5C-AB84-DCB2-69B4-5BFC7E8ED503}"/>
              </a:ext>
            </a:extLst>
          </p:cNvPr>
          <p:cNvSpPr/>
          <p:nvPr/>
        </p:nvSpPr>
        <p:spPr>
          <a:xfrm>
            <a:off x="-4619043" y="4537274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165D84-9698-5544-B81B-D600535D9F93}"/>
              </a:ext>
            </a:extLst>
          </p:cNvPr>
          <p:cNvSpPr/>
          <p:nvPr/>
        </p:nvSpPr>
        <p:spPr>
          <a:xfrm>
            <a:off x="-3787930" y="4540431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18DDB4-358C-7F89-FF6F-6A8E3B12AE67}"/>
              </a:ext>
            </a:extLst>
          </p:cNvPr>
          <p:cNvSpPr/>
          <p:nvPr/>
        </p:nvSpPr>
        <p:spPr>
          <a:xfrm>
            <a:off x="-5441020" y="4185653"/>
            <a:ext cx="742292" cy="742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2EA5BE-E0EA-9B07-F0FA-B4ECEE5DA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81994" y="1550686"/>
            <a:ext cx="3988128" cy="2243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8716BE-A8B6-CD83-54BC-06A16C6C8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110" y="9179168"/>
            <a:ext cx="4131626" cy="232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D63E-89B9-318F-F167-15F6684A7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466" y="1769255"/>
            <a:ext cx="3834027" cy="2156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1ED70-8715-D90E-E91A-F47394E3C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101" y="8953735"/>
            <a:ext cx="4175811" cy="234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45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5" t="11517" r="21857" b="15440"/>
          <a:stretch/>
        </p:blipFill>
        <p:spPr>
          <a:xfrm>
            <a:off x="12523305" y="7781328"/>
            <a:ext cx="9165572" cy="6398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0439D-F67C-C4D7-CE2F-C2ABD9790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9" t="7027"/>
          <a:stretch/>
        </p:blipFill>
        <p:spPr>
          <a:xfrm>
            <a:off x="3379304" y="0"/>
            <a:ext cx="8812696" cy="534220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ECA85-4C17-1B17-56B3-2F0D706532B6}"/>
              </a:ext>
            </a:extLst>
          </p:cNvPr>
          <p:cNvSpPr txBox="1"/>
          <p:nvPr/>
        </p:nvSpPr>
        <p:spPr>
          <a:xfrm>
            <a:off x="4882631" y="5022886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F8902D-FD96-CF2D-AB51-1266ED48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2026" y="2"/>
            <a:ext cx="12191999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062ABD0-67C1-A54F-987D-D96B2ED31C06}"/>
              </a:ext>
            </a:extLst>
          </p:cNvPr>
          <p:cNvSpPr/>
          <p:nvPr/>
        </p:nvSpPr>
        <p:spPr>
          <a:xfrm>
            <a:off x="-14332026" y="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286C2-59A7-8C3D-08EE-438BD07521E0}"/>
              </a:ext>
            </a:extLst>
          </p:cNvPr>
          <p:cNvSpPr txBox="1"/>
          <p:nvPr/>
        </p:nvSpPr>
        <p:spPr>
          <a:xfrm>
            <a:off x="-10844220" y="2761228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E3734-A6CA-F967-676E-3F02AEFC7655}"/>
              </a:ext>
            </a:extLst>
          </p:cNvPr>
          <p:cNvSpPr txBox="1"/>
          <p:nvPr/>
        </p:nvSpPr>
        <p:spPr>
          <a:xfrm>
            <a:off x="-8827906" y="2761228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40E273-CAC0-8E90-6690-68BB1EB269B3}"/>
              </a:ext>
            </a:extLst>
          </p:cNvPr>
          <p:cNvCxnSpPr/>
          <p:nvPr/>
        </p:nvCxnSpPr>
        <p:spPr>
          <a:xfrm>
            <a:off x="-11290246" y="3684558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9475D-CA6F-4A51-FAB4-9AC2F0CD28A5}"/>
              </a:ext>
            </a:extLst>
          </p:cNvPr>
          <p:cNvSpPr txBox="1"/>
          <p:nvPr/>
        </p:nvSpPr>
        <p:spPr>
          <a:xfrm>
            <a:off x="-10627915" y="3759202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86D31B-73B1-80BE-8892-9D2BE2AFD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8076" y="1763754"/>
            <a:ext cx="704656" cy="9974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F00B0F1-6E5F-419D-3EE1-027A8CA15ED9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-13214182" y="5230065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41B009-9BAC-316A-4DFF-800203FAC8A1}"/>
              </a:ext>
            </a:extLst>
          </p:cNvPr>
          <p:cNvGrpSpPr/>
          <p:nvPr/>
        </p:nvGrpSpPr>
        <p:grpSpPr>
          <a:xfrm>
            <a:off x="-11377647" y="15086046"/>
            <a:ext cx="15577455" cy="15773023"/>
            <a:chOff x="-8554934" y="-3547890"/>
            <a:chExt cx="15577455" cy="157730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71933B-5077-4D19-094D-3D241520C56B}"/>
                </a:ext>
              </a:extLst>
            </p:cNvPr>
            <p:cNvSpPr txBox="1"/>
            <p:nvPr/>
          </p:nvSpPr>
          <p:spPr>
            <a:xfrm rot="16200000">
              <a:off x="-1456582" y="-2490220"/>
              <a:ext cx="3038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CETAK</a:t>
              </a:r>
              <a:endParaRPr lang="id-ID" sz="5400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B96689E-F365-AD5C-4A78-09794B599C91}"/>
                </a:ext>
              </a:extLst>
            </p:cNvPr>
            <p:cNvGrpSpPr/>
            <p:nvPr/>
          </p:nvGrpSpPr>
          <p:grpSpPr>
            <a:xfrm>
              <a:off x="-8554934" y="-358572"/>
              <a:ext cx="15577455" cy="12583705"/>
              <a:chOff x="-8554934" y="-358572"/>
              <a:chExt cx="15577455" cy="1258370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7751670-0BE2-C411-7336-6DBA1F2AFE9B}"/>
                  </a:ext>
                </a:extLst>
              </p:cNvPr>
              <p:cNvSpPr/>
              <p:nvPr/>
            </p:nvSpPr>
            <p:spPr>
              <a:xfrm>
                <a:off x="-2893680" y="149837"/>
                <a:ext cx="6327162" cy="6327162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5362EB-81AD-AB25-FE77-4352C4FCEFFC}"/>
                  </a:ext>
                </a:extLst>
              </p:cNvPr>
              <p:cNvSpPr/>
              <p:nvPr/>
            </p:nvSpPr>
            <p:spPr>
              <a:xfrm>
                <a:off x="2732632" y="2700295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014A3B-C095-3F51-0BF3-71AB2B1E5262}"/>
                  </a:ext>
                </a:extLst>
              </p:cNvPr>
              <p:cNvSpPr/>
              <p:nvPr/>
            </p:nvSpPr>
            <p:spPr>
              <a:xfrm>
                <a:off x="-550370" y="5863876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E879B2E-80BA-17AD-7118-17EF9BE1E950}"/>
                  </a:ext>
                </a:extLst>
              </p:cNvPr>
              <p:cNvSpPr/>
              <p:nvPr/>
            </p:nvSpPr>
            <p:spPr>
              <a:xfrm>
                <a:off x="-550370" y="-358572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B306-E38B-1736-6ED7-217A5123A28B}"/>
                  </a:ext>
                </a:extLst>
              </p:cNvPr>
              <p:cNvSpPr txBox="1"/>
              <p:nvPr/>
            </p:nvSpPr>
            <p:spPr>
              <a:xfrm>
                <a:off x="3983852" y="2851753"/>
                <a:ext cx="30386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DUK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7C2416-7DE5-8970-98AE-2BA72E7C41A2}"/>
                  </a:ext>
                </a:extLst>
              </p:cNvPr>
              <p:cNvSpPr txBox="1"/>
              <p:nvPr/>
            </p:nvSpPr>
            <p:spPr>
              <a:xfrm rot="5400000">
                <a:off x="-2419259" y="9281458"/>
                <a:ext cx="4964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CRUD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427CE4F-17F6-8493-C67E-95F6CAFB2ED4}"/>
                  </a:ext>
                </a:extLst>
              </p:cNvPr>
              <p:cNvSpPr/>
              <p:nvPr/>
            </p:nvSpPr>
            <p:spPr>
              <a:xfrm>
                <a:off x="-3506804" y="2340911"/>
                <a:ext cx="1226246" cy="122624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8D3C73-7CC0-1AC5-9C1C-E87B8AAAD483}"/>
                  </a:ext>
                </a:extLst>
              </p:cNvPr>
              <p:cNvSpPr txBox="1"/>
              <p:nvPr/>
            </p:nvSpPr>
            <p:spPr>
              <a:xfrm rot="10800000">
                <a:off x="-8554934" y="2492369"/>
                <a:ext cx="4964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6"/>
                    </a:solidFill>
                    <a:latin typeface="Arial Black" panose="020B0A04020102020204" pitchFamily="34" charset="0"/>
                  </a:rPr>
                  <a:t>NOTIFIKASI</a:t>
                </a:r>
                <a:endParaRPr lang="id-ID" sz="5400" dirty="0">
                  <a:solidFill>
                    <a:schemeClr val="accent6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E5BEA6-AECA-6994-75B0-DB5DC7E32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937" y="-2576878"/>
            <a:ext cx="13316061" cy="135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7C5BF-9AB7-6F5E-D3D3-D55F6735307E}"/>
              </a:ext>
            </a:extLst>
          </p:cNvPr>
          <p:cNvCxnSpPr>
            <a:cxnSpLocks/>
          </p:cNvCxnSpPr>
          <p:nvPr/>
        </p:nvCxnSpPr>
        <p:spPr>
          <a:xfrm>
            <a:off x="-82922" y="4440258"/>
            <a:ext cx="124145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D593768-01CE-E80C-FABB-EF4196BB7105}"/>
              </a:ext>
            </a:extLst>
          </p:cNvPr>
          <p:cNvSpPr/>
          <p:nvPr/>
        </p:nvSpPr>
        <p:spPr>
          <a:xfrm>
            <a:off x="-583497" y="647844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8DF00-6B10-07BF-43C0-56DA11024F30}"/>
              </a:ext>
            </a:extLst>
          </p:cNvPr>
          <p:cNvSpPr/>
          <p:nvPr/>
        </p:nvSpPr>
        <p:spPr>
          <a:xfrm>
            <a:off x="6124358" y="6592344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ACA72-9991-E94B-E32A-9BC090459915}"/>
              </a:ext>
            </a:extLst>
          </p:cNvPr>
          <p:cNvSpPr/>
          <p:nvPr/>
        </p:nvSpPr>
        <p:spPr>
          <a:xfrm>
            <a:off x="12037119" y="5261096"/>
            <a:ext cx="858793" cy="858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85ED9-F1B5-9808-FAFD-E42B94532179}"/>
              </a:ext>
            </a:extLst>
          </p:cNvPr>
          <p:cNvSpPr/>
          <p:nvPr/>
        </p:nvSpPr>
        <p:spPr>
          <a:xfrm>
            <a:off x="8444738" y="6294521"/>
            <a:ext cx="1240519" cy="12405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A450F7-7610-35A5-4425-B09ED66BB007}"/>
              </a:ext>
            </a:extLst>
          </p:cNvPr>
          <p:cNvSpPr/>
          <p:nvPr/>
        </p:nvSpPr>
        <p:spPr>
          <a:xfrm>
            <a:off x="11775732" y="5858954"/>
            <a:ext cx="1676086" cy="1676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6D77C-315A-C4B1-8FCC-52F8C34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74" y="53296"/>
            <a:ext cx="3447738" cy="193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E7D9-2D82-8162-561D-8F5161E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74" y="2152894"/>
            <a:ext cx="3477718" cy="1956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F7121-816C-B3DB-AC68-3A93D79D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316" y="4327116"/>
            <a:ext cx="3477718" cy="19562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963C7A-9621-5053-F603-9421BD9B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" y="4440258"/>
            <a:ext cx="3882452" cy="195621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09B2C21-41DD-F7B7-C98E-8349D6075FF9}"/>
              </a:ext>
            </a:extLst>
          </p:cNvPr>
          <p:cNvSpPr/>
          <p:nvPr/>
        </p:nvSpPr>
        <p:spPr>
          <a:xfrm>
            <a:off x="6124358" y="24898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Dashboard-&gt; Data Master -&gt; Data </a:t>
            </a:r>
            <a:r>
              <a:rPr lang="en-US" sz="1200" dirty="0" err="1"/>
              <a:t>Pangkat</a:t>
            </a:r>
            <a:endParaRPr lang="id-ID" sz="12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47EF69-313F-B352-A579-18F7E90657F8}"/>
              </a:ext>
            </a:extLst>
          </p:cNvPr>
          <p:cNvSpPr/>
          <p:nvPr/>
        </p:nvSpPr>
        <p:spPr>
          <a:xfrm>
            <a:off x="6124358" y="228817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Halaman </a:t>
            </a:r>
            <a:r>
              <a:rPr lang="en-US" sz="1200" dirty="0" err="1"/>
              <a:t>Pangkat</a:t>
            </a:r>
            <a:r>
              <a:rPr lang="en-US" sz="1200" dirty="0"/>
              <a:t> -&gt;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Pangakat</a:t>
            </a:r>
            <a:endParaRPr lang="id-ID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F2B046-8A89-EE3B-CED4-E28D85FDB7D1}"/>
              </a:ext>
            </a:extLst>
          </p:cNvPr>
          <p:cNvSpPr/>
          <p:nvPr/>
        </p:nvSpPr>
        <p:spPr>
          <a:xfrm>
            <a:off x="6124358" y="4327363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Isi Data</a:t>
            </a:r>
            <a:endParaRPr lang="id-ID" sz="12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42E82-C8D1-CB1A-191D-2EB7914D38EA}"/>
              </a:ext>
            </a:extLst>
          </p:cNvPr>
          <p:cNvSpPr/>
          <p:nvPr/>
        </p:nvSpPr>
        <p:spPr>
          <a:xfrm>
            <a:off x="4131626" y="4353268"/>
            <a:ext cx="1903911" cy="1903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Selesai</a:t>
            </a:r>
            <a:endParaRPr lang="id-ID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B4A59E-5BC4-80CD-85E0-FA7659BFD62C}"/>
              </a:ext>
            </a:extLst>
          </p:cNvPr>
          <p:cNvSpPr/>
          <p:nvPr/>
        </p:nvSpPr>
        <p:spPr>
          <a:xfrm>
            <a:off x="-3139693" y="-4542941"/>
            <a:ext cx="17740114" cy="177401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</a:rPr>
              <a:t>Halaman Profesi-&gt;Klik Tambah Profesi</a:t>
            </a:r>
            <a:endParaRPr lang="id-ID" sz="1800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C026-3465-606C-4571-5026BA7D453D}"/>
              </a:ext>
            </a:extLst>
          </p:cNvPr>
          <p:cNvSpPr txBox="1"/>
          <p:nvPr/>
        </p:nvSpPr>
        <p:spPr>
          <a:xfrm>
            <a:off x="385825" y="114830"/>
            <a:ext cx="435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MENAMBAH DATA PROFESI</a:t>
            </a:r>
            <a:endParaRPr lang="id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37AD4-F7F5-0E39-4361-E86A5298DC82}"/>
              </a:ext>
            </a:extLst>
          </p:cNvPr>
          <p:cNvSpPr/>
          <p:nvPr/>
        </p:nvSpPr>
        <p:spPr>
          <a:xfrm>
            <a:off x="447446" y="4526795"/>
            <a:ext cx="10687987" cy="52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FADFD7-FCDC-06DC-AAE4-338C6ED4786E}"/>
              </a:ext>
            </a:extLst>
          </p:cNvPr>
          <p:cNvSpPr/>
          <p:nvPr/>
        </p:nvSpPr>
        <p:spPr>
          <a:xfrm>
            <a:off x="4122520" y="3677829"/>
            <a:ext cx="1394391" cy="1394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EC5D5C-AB84-DCB2-69B4-5BFC7E8ED503}"/>
              </a:ext>
            </a:extLst>
          </p:cNvPr>
          <p:cNvSpPr/>
          <p:nvPr/>
        </p:nvSpPr>
        <p:spPr>
          <a:xfrm>
            <a:off x="7035144" y="3966293"/>
            <a:ext cx="1369925" cy="1369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165D84-9698-5544-B81B-D600535D9F93}"/>
              </a:ext>
            </a:extLst>
          </p:cNvPr>
          <p:cNvSpPr/>
          <p:nvPr/>
        </p:nvSpPr>
        <p:spPr>
          <a:xfrm>
            <a:off x="9621650" y="3878121"/>
            <a:ext cx="1211671" cy="1211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06B1CB-3BBC-4289-02AA-2004D853CE3C}"/>
              </a:ext>
            </a:extLst>
          </p:cNvPr>
          <p:cNvSpPr/>
          <p:nvPr/>
        </p:nvSpPr>
        <p:spPr>
          <a:xfrm>
            <a:off x="1276594" y="3952365"/>
            <a:ext cx="1495516" cy="149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71969-A013-7EFF-3B00-53DB8714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29" y="1597443"/>
            <a:ext cx="3988128" cy="2243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985217-DA78-B121-EF5C-B9B569925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110" y="5296760"/>
            <a:ext cx="4131626" cy="232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0FDFDD-9077-9082-B072-23E30D13D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367" y="1608727"/>
            <a:ext cx="3834027" cy="2156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D1ACD1-EDB2-0C67-D9C8-40485F02324A}"/>
              </a:ext>
            </a:extLst>
          </p:cNvPr>
          <p:cNvSpPr txBox="1"/>
          <p:nvPr/>
        </p:nvSpPr>
        <p:spPr>
          <a:xfrm>
            <a:off x="1254642" y="4342346"/>
            <a:ext cx="1471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Dashboard-&gt;Data master-&gt;Data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7B860-6036-33F5-08D0-FCDBFAB62FB8}"/>
              </a:ext>
            </a:extLst>
          </p:cNvPr>
          <p:cNvSpPr txBox="1"/>
          <p:nvPr/>
        </p:nvSpPr>
        <p:spPr>
          <a:xfrm>
            <a:off x="4165027" y="4074942"/>
            <a:ext cx="127250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Halaman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r>
              <a:rPr lang="en-US" sz="1100" dirty="0">
                <a:solidFill>
                  <a:schemeClr val="accent6"/>
                </a:solidFill>
              </a:rPr>
              <a:t>-&gt;</a:t>
            </a:r>
            <a:r>
              <a:rPr lang="en-US" sz="1100" dirty="0" err="1">
                <a:solidFill>
                  <a:schemeClr val="accent6"/>
                </a:solidFill>
              </a:rPr>
              <a:t>Klik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err="1">
                <a:solidFill>
                  <a:schemeClr val="accent6"/>
                </a:solidFill>
              </a:rPr>
              <a:t>Tambah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 err="1">
                <a:solidFill>
                  <a:schemeClr val="accent6"/>
                </a:solidFill>
              </a:rPr>
              <a:t>Profesi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83FD9-5E3F-8286-C543-C57337F276F1}"/>
              </a:ext>
            </a:extLst>
          </p:cNvPr>
          <p:cNvSpPr txBox="1"/>
          <p:nvPr/>
        </p:nvSpPr>
        <p:spPr>
          <a:xfrm>
            <a:off x="7044661" y="4440258"/>
            <a:ext cx="1272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Isi Data</a:t>
            </a:r>
            <a:endParaRPr lang="id-ID" sz="1100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76569F-BCBA-17E5-B0FD-CE67E32E64B9}"/>
              </a:ext>
            </a:extLst>
          </p:cNvPr>
          <p:cNvSpPr txBox="1"/>
          <p:nvPr/>
        </p:nvSpPr>
        <p:spPr>
          <a:xfrm>
            <a:off x="9591234" y="4378572"/>
            <a:ext cx="1272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Selesai</a:t>
            </a:r>
            <a:endParaRPr lang="id-ID" sz="1100" dirty="0">
              <a:solidFill>
                <a:schemeClr val="accent6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7ECD6A-4A1E-CA22-7F45-42AA46C5B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8466" y="5343976"/>
            <a:ext cx="4175811" cy="234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0CAD-3769-E289-8B31-CE967E69B030}"/>
              </a:ext>
            </a:extLst>
          </p:cNvPr>
          <p:cNvSpPr txBox="1"/>
          <p:nvPr/>
        </p:nvSpPr>
        <p:spPr>
          <a:xfrm>
            <a:off x="12734565" y="-196871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D7D75-C552-EE2B-F410-4A59DFE5BC7E}"/>
              </a:ext>
            </a:extLst>
          </p:cNvPr>
          <p:cNvSpPr/>
          <p:nvPr/>
        </p:nvSpPr>
        <p:spPr>
          <a:xfrm>
            <a:off x="25324569" y="-872484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854D66-98E6-F2B8-D6FC-5E870135F5BA}"/>
              </a:ext>
            </a:extLst>
          </p:cNvPr>
          <p:cNvSpPr/>
          <p:nvPr/>
        </p:nvSpPr>
        <p:spPr>
          <a:xfrm>
            <a:off x="24401377" y="5874146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FF82D-776F-BF1E-32D3-C1710FB08E08}"/>
              </a:ext>
            </a:extLst>
          </p:cNvPr>
          <p:cNvSpPr/>
          <p:nvPr/>
        </p:nvSpPr>
        <p:spPr>
          <a:xfrm>
            <a:off x="22875715" y="6272731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E0F85B-2D59-0DE6-592E-41FDFAC62775}"/>
              </a:ext>
            </a:extLst>
          </p:cNvPr>
          <p:cNvSpPr/>
          <p:nvPr/>
        </p:nvSpPr>
        <p:spPr>
          <a:xfrm>
            <a:off x="13101993" y="-1928818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BAE64D-E794-5B77-5943-39DEAFDEFF88}"/>
              </a:ext>
            </a:extLst>
          </p:cNvPr>
          <p:cNvSpPr/>
          <p:nvPr/>
        </p:nvSpPr>
        <p:spPr>
          <a:xfrm>
            <a:off x="15892086" y="-1524510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D0CFCDB-B966-341C-5F16-F0042BB8A9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80"/>
          <a:stretch/>
        </p:blipFill>
        <p:spPr>
          <a:xfrm>
            <a:off x="17216505" y="1782793"/>
            <a:ext cx="5254664" cy="279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CE708F-883E-78F8-E8C0-70A57D18A4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31"/>
          <a:stretch/>
        </p:blipFill>
        <p:spPr>
          <a:xfrm>
            <a:off x="22875715" y="2288172"/>
            <a:ext cx="3773273" cy="201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4DEE16-5B47-72E8-6BAB-2D6B06DE96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53534" y="2147548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3B5B368-744A-FAA9-B488-020B8D27FAD1}"/>
              </a:ext>
            </a:extLst>
          </p:cNvPr>
          <p:cNvSpPr txBox="1"/>
          <p:nvPr/>
        </p:nvSpPr>
        <p:spPr>
          <a:xfrm>
            <a:off x="18473536" y="4857067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Dashboard -&gt; pilih DUK -&gt; Pilih 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57CDFE-4BC3-F9CD-19CD-36E6C33D2C5D}"/>
              </a:ext>
            </a:extLst>
          </p:cNvPr>
          <p:cNvSpPr/>
          <p:nvPr/>
        </p:nvSpPr>
        <p:spPr>
          <a:xfrm>
            <a:off x="19350218" y="5838591"/>
            <a:ext cx="499674" cy="49967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FE184B-5865-4B41-E9C0-AE4F8E561331}"/>
              </a:ext>
            </a:extLst>
          </p:cNvPr>
          <p:cNvSpPr/>
          <p:nvPr/>
        </p:nvSpPr>
        <p:spPr>
          <a:xfrm>
            <a:off x="19959819" y="5938526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8D19DE-FFA8-73CC-C1E2-FD01808C9AF1}"/>
              </a:ext>
            </a:extLst>
          </p:cNvPr>
          <p:cNvSpPr/>
          <p:nvPr/>
        </p:nvSpPr>
        <p:spPr>
          <a:xfrm>
            <a:off x="20304593" y="5938526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25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/>
          <a:stretch/>
        </p:blipFill>
        <p:spPr>
          <a:xfrm>
            <a:off x="3462613" y="2110154"/>
            <a:ext cx="5254664" cy="279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0"/>
          <a:stretch/>
        </p:blipFill>
        <p:spPr>
          <a:xfrm>
            <a:off x="9121823" y="2641599"/>
            <a:ext cx="3773273" cy="1989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9642" y="2474909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Dashboard -&gt; pilih DUK -&gt; Pilih 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596326" y="6165952"/>
            <a:ext cx="499674" cy="49967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205927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50701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262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2"/>
          <a:stretch/>
        </p:blipFill>
        <p:spPr>
          <a:xfrm>
            <a:off x="-1193030" y="2590800"/>
            <a:ext cx="4013029" cy="2107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9"/>
          <a:stretch/>
        </p:blipFill>
        <p:spPr>
          <a:xfrm>
            <a:off x="3655137" y="2292282"/>
            <a:ext cx="5101579" cy="2655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905" y="2474909"/>
            <a:ext cx="3893558" cy="219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Daftar </a:t>
            </a:r>
            <a:r>
              <a:rPr lang="en-US" sz="1200" dirty="0" err="1">
                <a:solidFill>
                  <a:schemeClr val="accent6"/>
                </a:solidFill>
              </a:rPr>
              <a:t>Urut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Kepegawaian</a:t>
            </a:r>
            <a:r>
              <a:rPr lang="en-US" sz="1200" dirty="0">
                <a:solidFill>
                  <a:schemeClr val="accent6"/>
                </a:solidFill>
              </a:rPr>
              <a:t> Yang </a:t>
            </a:r>
            <a:r>
              <a:rPr lang="en-US" sz="1200" dirty="0" err="1">
                <a:solidFill>
                  <a:schemeClr val="accent6"/>
                </a:solidFill>
              </a:rPr>
              <a:t>telah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diurutkan</a:t>
            </a:r>
            <a:r>
              <a:rPr lang="en-US" sz="1200" dirty="0">
                <a:solidFill>
                  <a:schemeClr val="accent6"/>
                </a:solidFill>
              </a:rPr>
              <a:t>, untuk </a:t>
            </a:r>
            <a:r>
              <a:rPr lang="en-US" sz="1200" dirty="0" err="1">
                <a:solidFill>
                  <a:schemeClr val="accent6"/>
                </a:solidFill>
              </a:rPr>
              <a:t>mencetak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tekan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tombol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cetak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637968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031043" y="6192602"/>
            <a:ext cx="446373" cy="446373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50701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080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019327" y="130490"/>
            <a:ext cx="43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DUK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-545123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651899" y="-1601457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2138194" y="-1197149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52253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8946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219" y="2110154"/>
            <a:ext cx="5033561" cy="2831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19644" y="5184428"/>
            <a:ext cx="274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accent6"/>
                </a:solidFill>
              </a:rPr>
              <a:t>Berikut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ada</a:t>
            </a:r>
            <a:r>
              <a:rPr lang="en-US" sz="1200" dirty="0">
                <a:solidFill>
                  <a:schemeClr val="accent6"/>
                </a:solidFill>
              </a:rPr>
              <a:t> Hasil Data Untuk </a:t>
            </a:r>
            <a:r>
              <a:rPr lang="en-US" sz="1200" dirty="0" err="1">
                <a:solidFill>
                  <a:schemeClr val="accent6"/>
                </a:solidFill>
              </a:rPr>
              <a:t>Dicetak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5637968" y="6265887"/>
            <a:ext cx="299804" cy="29980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089944" y="6265887"/>
            <a:ext cx="299805" cy="29980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6539904" y="6188726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12493869" y="2654300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17007840" y="2654298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743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NOTFIKASI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3083622" y="4979408"/>
            <a:ext cx="274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Pegawai Yang Akan </a:t>
            </a:r>
            <a:r>
              <a:rPr lang="en-US" sz="1200" dirty="0" err="1">
                <a:solidFill>
                  <a:schemeClr val="accent6"/>
                </a:solidFill>
              </a:rPr>
              <a:t>Pensiun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1904313" y="1991006"/>
            <a:ext cx="5099220" cy="2677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7623946" y="2624044"/>
            <a:ext cx="3893557" cy="2044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039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NOTFIKASI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6687625" y="4928468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Data Pegawai Yang Akan Naik </a:t>
            </a:r>
            <a:r>
              <a:rPr lang="en-US" sz="1200" dirty="0" err="1">
                <a:solidFill>
                  <a:schemeClr val="accent6"/>
                </a:solidFill>
              </a:rPr>
              <a:t>Pangkat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Tahun</a:t>
            </a:r>
            <a:r>
              <a:rPr lang="en-US" sz="1200" dirty="0">
                <a:solidFill>
                  <a:schemeClr val="accent6"/>
                </a:solidFill>
              </a:rPr>
              <a:t> Ini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569610" y="2474456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5310554" y="2166558"/>
            <a:ext cx="5057127" cy="2655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769083-5412-1633-DD98-E1206FEB50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8"/>
          <a:stretch/>
        </p:blipFill>
        <p:spPr>
          <a:xfrm>
            <a:off x="12570535" y="2339404"/>
            <a:ext cx="4150450" cy="2179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97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KENAIKAN PANGKAT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25699" y="4962148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Pada </a:t>
            </a:r>
            <a:r>
              <a:rPr lang="en-US" sz="1200" dirty="0" err="1">
                <a:solidFill>
                  <a:schemeClr val="accent6"/>
                </a:solidFill>
              </a:rPr>
              <a:t>halaman</a:t>
            </a:r>
            <a:r>
              <a:rPr lang="en-US" sz="1200" dirty="0">
                <a:solidFill>
                  <a:schemeClr val="accent6"/>
                </a:solidFill>
              </a:rPr>
              <a:t> Data Pegawai, Pilih </a:t>
            </a:r>
            <a:r>
              <a:rPr lang="en-US" sz="1200" dirty="0" err="1">
                <a:solidFill>
                  <a:schemeClr val="accent6"/>
                </a:solidFill>
              </a:rPr>
              <a:t>Tombol</a:t>
            </a:r>
            <a:r>
              <a:rPr lang="en-US" sz="1200" dirty="0">
                <a:solidFill>
                  <a:schemeClr val="accent6"/>
                </a:solidFill>
              </a:rPr>
              <a:t> Edit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F237C-B799-90E3-E85B-2994CFF74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8"/>
          <a:stretch/>
        </p:blipFill>
        <p:spPr>
          <a:xfrm>
            <a:off x="3548219" y="2075169"/>
            <a:ext cx="5165350" cy="2712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E173-6164-090D-2697-0BC8FA88A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3"/>
          <a:stretch/>
        </p:blipFill>
        <p:spPr>
          <a:xfrm>
            <a:off x="9817281" y="2339296"/>
            <a:ext cx="4025143" cy="2174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787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5225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KENAIKAN PANGKAT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725699" y="4941532"/>
            <a:ext cx="274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Ubah Data Pada Bagian </a:t>
            </a:r>
            <a:r>
              <a:rPr lang="en-US" sz="1200" dirty="0" err="1">
                <a:solidFill>
                  <a:schemeClr val="accent6"/>
                </a:solidFill>
              </a:rPr>
              <a:t>Pangkat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4267341" y="2474454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34912" y="2315011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1F237C-B799-90E3-E85B-2994CFF740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8"/>
          <a:stretch/>
        </p:blipFill>
        <p:spPr>
          <a:xfrm>
            <a:off x="-794873" y="2474454"/>
            <a:ext cx="3706026" cy="1945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E173-6164-090D-2697-0BC8FA88AD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53"/>
          <a:stretch/>
        </p:blipFill>
        <p:spPr>
          <a:xfrm>
            <a:off x="3785861" y="1965939"/>
            <a:ext cx="5122123" cy="276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865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-168813" y="320843"/>
            <a:ext cx="8779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PEGAWAI PENSIUN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1570677" y="938432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0647485" y="6201507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21823" y="6600092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-1026457" y="5744223"/>
            <a:ext cx="2930769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0968207" y="-1716845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1610E6-188E-853D-E563-1EEA4C3B605E}"/>
              </a:ext>
            </a:extLst>
          </p:cNvPr>
          <p:cNvSpPr txBox="1"/>
          <p:nvPr/>
        </p:nvSpPr>
        <p:spPr>
          <a:xfrm>
            <a:off x="4976621" y="4923137"/>
            <a:ext cx="274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Pada Bagian Status </a:t>
            </a:r>
            <a:r>
              <a:rPr lang="en-US" sz="1200" dirty="0" err="1">
                <a:solidFill>
                  <a:schemeClr val="accent6"/>
                </a:solidFill>
              </a:rPr>
              <a:t>Keaktifan</a:t>
            </a:r>
            <a:r>
              <a:rPr lang="en-US" sz="1200" dirty="0">
                <a:solidFill>
                  <a:schemeClr val="accent6"/>
                </a:solidFill>
              </a:rPr>
              <a:t>, Ubah data pegawai </a:t>
            </a:r>
            <a:r>
              <a:rPr lang="en-US" sz="1200" dirty="0" err="1">
                <a:solidFill>
                  <a:schemeClr val="accent6"/>
                </a:solidFill>
              </a:rPr>
              <a:t>Menjadi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Tidak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Aktif</a:t>
            </a:r>
            <a:endParaRPr lang="id-ID" sz="1200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985041" y="6265887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6346923" y="6265887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4267341" y="2474454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34912" y="2315011"/>
            <a:ext cx="3884312" cy="203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1F237C-B799-90E3-E85B-2994CFF740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8"/>
          <a:stretch/>
        </p:blipFill>
        <p:spPr>
          <a:xfrm>
            <a:off x="-794873" y="2474454"/>
            <a:ext cx="3706026" cy="1945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E173-6164-090D-2697-0BC8FA88AD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53"/>
          <a:stretch/>
        </p:blipFill>
        <p:spPr>
          <a:xfrm>
            <a:off x="3785861" y="1965939"/>
            <a:ext cx="5122123" cy="276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970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3557778" y="2886131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Terima Kasih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4021168" y="872026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3743107" y="6248205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61023" y="8154794"/>
            <a:ext cx="1846384" cy="279447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571156" y="297397"/>
            <a:ext cx="11198813" cy="61673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FA93EC-EF44-6362-D890-BF30DB413714}"/>
              </a:ext>
            </a:extLst>
          </p:cNvPr>
          <p:cNvSpPr/>
          <p:nvPr/>
        </p:nvSpPr>
        <p:spPr>
          <a:xfrm>
            <a:off x="11007407" y="-3365001"/>
            <a:ext cx="1723292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AD4DD07-CE2C-25FB-882B-B87609F34179}"/>
              </a:ext>
            </a:extLst>
          </p:cNvPr>
          <p:cNvSpPr/>
          <p:nvPr/>
        </p:nvSpPr>
        <p:spPr>
          <a:xfrm>
            <a:off x="3881728" y="6858000"/>
            <a:ext cx="1838542" cy="1838542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8DDA79-8C80-F7AF-23E3-00F6308E1F4A}"/>
              </a:ext>
            </a:extLst>
          </p:cNvPr>
          <p:cNvSpPr/>
          <p:nvPr/>
        </p:nvSpPr>
        <p:spPr>
          <a:xfrm>
            <a:off x="5485172" y="7927730"/>
            <a:ext cx="3422007" cy="342203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B594E21-3B1E-4366-9615-D950DA84BFF1}"/>
              </a:ext>
            </a:extLst>
          </p:cNvPr>
          <p:cNvSpPr/>
          <p:nvPr/>
        </p:nvSpPr>
        <p:spPr>
          <a:xfrm>
            <a:off x="7039131" y="7700667"/>
            <a:ext cx="454126" cy="45412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7187089" y="203347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85839" y="204374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EAC75-C6C4-0FA3-3AE1-3FDB16F40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5630"/>
            <a:ext cx="121919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E95FCC-D7D8-7387-47E4-44226431EC4A}"/>
              </a:ext>
            </a:extLst>
          </p:cNvPr>
          <p:cNvSpPr/>
          <p:nvPr/>
        </p:nvSpPr>
        <p:spPr>
          <a:xfrm>
            <a:off x="0" y="-740563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667F-88B8-424D-037C-0D0938AA1598}"/>
              </a:ext>
            </a:extLst>
          </p:cNvPr>
          <p:cNvSpPr txBox="1"/>
          <p:nvPr/>
        </p:nvSpPr>
        <p:spPr>
          <a:xfrm>
            <a:off x="3487806" y="-4644404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1E971-313E-2E1D-5632-04797AC36E9F}"/>
              </a:ext>
            </a:extLst>
          </p:cNvPr>
          <p:cNvSpPr txBox="1"/>
          <p:nvPr/>
        </p:nvSpPr>
        <p:spPr>
          <a:xfrm>
            <a:off x="5504120" y="-4644404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A2EFC4-CFA0-F77F-5536-4FB5F5C6594F}"/>
              </a:ext>
            </a:extLst>
          </p:cNvPr>
          <p:cNvCxnSpPr/>
          <p:nvPr/>
        </p:nvCxnSpPr>
        <p:spPr>
          <a:xfrm>
            <a:off x="3041780" y="-3721074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523C52-2BEB-C8C0-4F51-2C9606177BC1}"/>
              </a:ext>
            </a:extLst>
          </p:cNvPr>
          <p:cNvSpPr txBox="1"/>
          <p:nvPr/>
        </p:nvSpPr>
        <p:spPr>
          <a:xfrm>
            <a:off x="3704111" y="-364643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960DA-7AB9-698E-A64E-3EA2328C6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-5641878"/>
            <a:ext cx="704656" cy="997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E42B13-EFF2-05FB-456E-911EFA56BF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658"/>
          <a:stretch/>
        </p:blipFill>
        <p:spPr>
          <a:xfrm>
            <a:off x="-9280826" y="2440844"/>
            <a:ext cx="3706026" cy="1945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224DAB-0154-62EA-4ED0-2920ADF6F6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953"/>
          <a:stretch/>
        </p:blipFill>
        <p:spPr>
          <a:xfrm>
            <a:off x="-6650179" y="1931336"/>
            <a:ext cx="5122123" cy="276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57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4"/>
          <a:stretch/>
        </p:blipFill>
        <p:spPr>
          <a:xfrm>
            <a:off x="13162762" y="7781328"/>
            <a:ext cx="9926108" cy="628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893C8-3FD6-2B46-B9FF-90A4209F7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9" t="7027"/>
          <a:stretch/>
        </p:blipFill>
        <p:spPr>
          <a:xfrm>
            <a:off x="-9203859" y="-8781339"/>
            <a:ext cx="8812696" cy="534220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85" t="11517" r="21857" b="15440"/>
          <a:stretch/>
        </p:blipFill>
        <p:spPr>
          <a:xfrm>
            <a:off x="3997190" y="-38931"/>
            <a:ext cx="9165572" cy="6398129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ECA85-4C17-1B17-56B3-2F0D706532B6}"/>
              </a:ext>
            </a:extLst>
          </p:cNvPr>
          <p:cNvSpPr txBox="1"/>
          <p:nvPr/>
        </p:nvSpPr>
        <p:spPr>
          <a:xfrm>
            <a:off x="4862752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Pegawai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otomatis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diurutkan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sesuai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ketentuan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7439132" y="5229183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49193" y="-4266532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13963068" y="5335153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untuk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dan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pensiun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7C9A35-9E64-731D-52E7-F10D68A5E100}"/>
              </a:ext>
            </a:extLst>
          </p:cNvPr>
          <p:cNvSpPr txBox="1"/>
          <p:nvPr/>
        </p:nvSpPr>
        <p:spPr>
          <a:xfrm>
            <a:off x="3557778" y="2886131"/>
            <a:ext cx="5225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Terima Kasih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60908D-4FA3-FF2A-7C60-881CAD78F400}"/>
              </a:ext>
            </a:extLst>
          </p:cNvPr>
          <p:cNvSpPr/>
          <p:nvPr/>
        </p:nvSpPr>
        <p:spPr>
          <a:xfrm>
            <a:off x="14021168" y="872026"/>
            <a:ext cx="1846384" cy="11717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F0997-31C9-3655-C618-C8C430D3ACEC}"/>
              </a:ext>
            </a:extLst>
          </p:cNvPr>
          <p:cNvSpPr/>
          <p:nvPr/>
        </p:nvSpPr>
        <p:spPr>
          <a:xfrm>
            <a:off x="13743107" y="6248205"/>
            <a:ext cx="1846384" cy="265527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2C7241-0DA6-3340-BD98-31C5F8776526}"/>
              </a:ext>
            </a:extLst>
          </p:cNvPr>
          <p:cNvSpPr/>
          <p:nvPr/>
        </p:nvSpPr>
        <p:spPr>
          <a:xfrm>
            <a:off x="9161023" y="8154794"/>
            <a:ext cx="1846384" cy="279447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74B753-2D68-0C00-A1BE-A537B081B7A5}"/>
              </a:ext>
            </a:extLst>
          </p:cNvPr>
          <p:cNvSpPr/>
          <p:nvPr/>
        </p:nvSpPr>
        <p:spPr>
          <a:xfrm>
            <a:off x="571156" y="297397"/>
            <a:ext cx="11198813" cy="61673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F56BB7-5E2A-9889-3B6F-FABCA725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5"/>
          <a:stretch/>
        </p:blipFill>
        <p:spPr>
          <a:xfrm>
            <a:off x="-12235784" y="2654300"/>
            <a:ext cx="4013029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ED470F-CFC8-5B54-2949-0050CF61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7"/>
          <a:stretch/>
        </p:blipFill>
        <p:spPr>
          <a:xfrm>
            <a:off x="-7220749" y="2654300"/>
            <a:ext cx="3893558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D62D46-5446-49C2-8D6C-D6EAA847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7041" y="2677390"/>
            <a:ext cx="4025142" cy="226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B09CC-B4CF-4034-1BCC-F07BD849D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7"/>
          <a:stretch/>
        </p:blipFill>
        <p:spPr>
          <a:xfrm>
            <a:off x="-7187089" y="203347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DEAE7-3FA9-BD09-BCB7-5DFC201E4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69"/>
          <a:stretch/>
        </p:blipFill>
        <p:spPr>
          <a:xfrm>
            <a:off x="-5185839" y="2043748"/>
            <a:ext cx="3893555" cy="204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4EC84-CA8A-36C7-8D5A-7B7725CB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73BF8C-674D-1697-B120-540D9624FFC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55D24-F8F3-333C-B5EA-DADDE830F406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CCF1B-3BC7-C53D-52DA-9E88E46E225D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FBC57F-C43C-C620-DD00-47BA8A2A7FEE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87F37F-00A5-3244-6FB2-7F8BF4A1472D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D96FCD-163F-6076-59F1-A2912B93D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50" y="1763752"/>
            <a:ext cx="704656" cy="9974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7D56B2-CA62-D97C-63E6-E7D8F22F68E5}"/>
              </a:ext>
            </a:extLst>
          </p:cNvPr>
          <p:cNvSpPr/>
          <p:nvPr/>
        </p:nvSpPr>
        <p:spPr>
          <a:xfrm>
            <a:off x="-141516" y="-427321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42BD9-909B-8AB8-C396-79C378E73AE1}"/>
              </a:ext>
            </a:extLst>
          </p:cNvPr>
          <p:cNvSpPr/>
          <p:nvPr/>
        </p:nvSpPr>
        <p:spPr>
          <a:xfrm>
            <a:off x="0" y="7523698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36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5A9AA-665A-9388-CBDF-7E9B1C32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5F1795-3CB1-EA87-9483-DB2A0B30AB3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00D2-8404-2D72-7582-BD5AA6ED6C62}"/>
              </a:ext>
            </a:extLst>
          </p:cNvPr>
          <p:cNvSpPr txBox="1"/>
          <p:nvPr/>
        </p:nvSpPr>
        <p:spPr>
          <a:xfrm>
            <a:off x="3487806" y="2761226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ASIK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5BA43-9934-F0DB-15D2-E748C2574600}"/>
              </a:ext>
            </a:extLst>
          </p:cNvPr>
          <p:cNvSpPr txBox="1"/>
          <p:nvPr/>
        </p:nvSpPr>
        <p:spPr>
          <a:xfrm>
            <a:off x="5504120" y="2761226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accent6"/>
                </a:solidFill>
                <a:latin typeface="Arial Black" panose="020B0A04020102020204" pitchFamily="34" charset="0"/>
              </a:rPr>
              <a:t>RUBINI</a:t>
            </a:r>
            <a:endParaRPr lang="id-ID" sz="5400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A39CC7-3AC6-D0A9-54E6-B0836734F997}"/>
              </a:ext>
            </a:extLst>
          </p:cNvPr>
          <p:cNvCxnSpPr/>
          <p:nvPr/>
        </p:nvCxnSpPr>
        <p:spPr>
          <a:xfrm>
            <a:off x="3041780" y="3684556"/>
            <a:ext cx="57289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6467C9-E1FE-E8A4-57F1-282575512F76}"/>
              </a:ext>
            </a:extLst>
          </p:cNvPr>
          <p:cNvSpPr txBox="1"/>
          <p:nvPr/>
        </p:nvSpPr>
        <p:spPr>
          <a:xfrm>
            <a:off x="3704111" y="3759200"/>
            <a:ext cx="5066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Aplikasi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Sistem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Informasi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</a:rPr>
              <a:t>Kepegawaian</a:t>
            </a:r>
            <a:r>
              <a:rPr lang="en-US" sz="1200" i="1" dirty="0">
                <a:solidFill>
                  <a:schemeClr val="accent6"/>
                </a:solidFill>
              </a:rPr>
              <a:t> 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RSUD dr. </a:t>
            </a:r>
            <a:r>
              <a:rPr lang="id-ID" sz="1200" b="0" i="1" dirty="0" err="1">
                <a:solidFill>
                  <a:schemeClr val="accent6"/>
                </a:solidFill>
                <a:effectLst/>
              </a:rPr>
              <a:t>Rubini</a:t>
            </a:r>
            <a:r>
              <a:rPr lang="id-ID" sz="1200" b="0" i="1" dirty="0">
                <a:solidFill>
                  <a:schemeClr val="accent6"/>
                </a:solidFill>
                <a:effectLst/>
              </a:rPr>
              <a:t> Mempawah</a:t>
            </a:r>
            <a:endParaRPr lang="id-ID" sz="1200" i="1" dirty="0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480764-B2ED-A009-BE72-814B6BF9F6DF}"/>
              </a:ext>
            </a:extLst>
          </p:cNvPr>
          <p:cNvSpPr/>
          <p:nvPr/>
        </p:nvSpPr>
        <p:spPr>
          <a:xfrm>
            <a:off x="-121298" y="-382555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A301EE-9EEE-AACA-B30F-055F58E1A768}"/>
              </a:ext>
            </a:extLst>
          </p:cNvPr>
          <p:cNvSpPr/>
          <p:nvPr/>
        </p:nvSpPr>
        <p:spPr>
          <a:xfrm>
            <a:off x="-141516" y="3428994"/>
            <a:ext cx="12475029" cy="381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C59D3-E4D3-CE47-90EF-333A2469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40" y="1204623"/>
            <a:ext cx="2481754" cy="35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3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968927-0FB7-ED65-9695-077C331CF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3" t="7533"/>
          <a:stretch/>
        </p:blipFill>
        <p:spPr>
          <a:xfrm>
            <a:off x="12447950" y="7473104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4"/>
          <a:stretch/>
        </p:blipFill>
        <p:spPr>
          <a:xfrm>
            <a:off x="3433657" y="0"/>
            <a:ext cx="9926108" cy="6287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30E234-0A93-CD6D-BD6A-312F5B96E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5" t="11517" r="21857" b="15440"/>
          <a:stretch/>
        </p:blipFill>
        <p:spPr>
          <a:xfrm>
            <a:off x="-4582786" y="-9034188"/>
            <a:ext cx="9165572" cy="6398129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1F31A-673B-6715-DC73-98E00CF53A4C}"/>
              </a:ext>
            </a:extLst>
          </p:cNvPr>
          <p:cNvSpPr txBox="1"/>
          <p:nvPr/>
        </p:nvSpPr>
        <p:spPr>
          <a:xfrm>
            <a:off x="4253480" y="9849299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Mencetak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278127" y="-4651530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582786" y="4745218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untuk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dan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pensiun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15560502" y="4711959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manambahkan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4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43A5C-3FA0-A85F-832D-F9434DCF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14110277" y="-258302"/>
            <a:ext cx="13012614" cy="685800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AB8D81E-81DB-B977-3C42-E76CCD42CDB5}"/>
              </a:ext>
            </a:extLst>
          </p:cNvPr>
          <p:cNvSpPr/>
          <p:nvPr/>
        </p:nvSpPr>
        <p:spPr>
          <a:xfrm rot="5400000" flipH="1">
            <a:off x="-17543244" y="-529851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6331-421C-018A-7231-F6A8B096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7533"/>
          <a:stretch/>
        </p:blipFill>
        <p:spPr>
          <a:xfrm>
            <a:off x="3335448" y="0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4"/>
          <a:stretch/>
        </p:blipFill>
        <p:spPr>
          <a:xfrm>
            <a:off x="-6182292" y="-8488476"/>
            <a:ext cx="9926108" cy="6287241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3220069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4340" y="-2704742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303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Arial Black" panose="020B0A04020102020204" pitchFamily="34" charset="0"/>
              </a:rPr>
              <a:t>FITUR</a:t>
            </a:r>
            <a:endParaRPr lang="id-ID" sz="54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759767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unutk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5061650" y="4448571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manambahkan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1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43A5C-3FA0-A85F-832D-F9434DCF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2321668" y="-106420"/>
            <a:ext cx="13012614" cy="6858000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AB8D81E-81DB-B977-3C42-E76CCD42CDB5}"/>
              </a:ext>
            </a:extLst>
          </p:cNvPr>
          <p:cNvSpPr/>
          <p:nvPr/>
        </p:nvSpPr>
        <p:spPr>
          <a:xfrm rot="5400000" flipH="1">
            <a:off x="-4563532" y="-529850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6331-421C-018A-7231-F6A8B096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t="7533"/>
          <a:stretch/>
        </p:blipFill>
        <p:spPr>
          <a:xfrm>
            <a:off x="4405049" y="-9139843"/>
            <a:ext cx="10540803" cy="6341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EBE5D-42CC-DC6B-CF76-D09B806B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4"/>
          <a:stretch/>
        </p:blipFill>
        <p:spPr>
          <a:xfrm>
            <a:off x="-6182292" y="-8488476"/>
            <a:ext cx="9926108" cy="6287241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D562706-1099-BDE3-2B0D-A52726B4FB6B}"/>
              </a:ext>
            </a:extLst>
          </p:cNvPr>
          <p:cNvSpPr/>
          <p:nvPr/>
        </p:nvSpPr>
        <p:spPr>
          <a:xfrm rot="16200000">
            <a:off x="-11648870" y="-2113931"/>
            <a:ext cx="6608939" cy="1133492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AE62E-2DBD-A2F1-AF97-9C0EE216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595278" y="8980398"/>
            <a:ext cx="13316061" cy="13510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31269-4C25-5419-2079-E37EE83A4672}"/>
              </a:ext>
            </a:extLst>
          </p:cNvPr>
          <p:cNvSpPr txBox="1"/>
          <p:nvPr/>
        </p:nvSpPr>
        <p:spPr>
          <a:xfrm>
            <a:off x="62753" y="2860915"/>
            <a:ext cx="499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DASHBOARD</a:t>
            </a:r>
            <a:endParaRPr lang="id-ID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45EDC-6796-FC07-D83B-BC83D540B87A}"/>
              </a:ext>
            </a:extLst>
          </p:cNvPr>
          <p:cNvSpPr txBox="1"/>
          <p:nvPr/>
        </p:nvSpPr>
        <p:spPr>
          <a:xfrm>
            <a:off x="4759767" y="7781328"/>
            <a:ext cx="7088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Notifikasi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unutk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pegawai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naik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pangkat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2127-3AE8-99FF-0AB4-7F27D68C33D3}"/>
              </a:ext>
            </a:extLst>
          </p:cNvPr>
          <p:cNvSpPr txBox="1"/>
          <p:nvPr/>
        </p:nvSpPr>
        <p:spPr>
          <a:xfrm>
            <a:off x="5502896" y="10005108"/>
            <a:ext cx="7088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Mengolah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mambahkan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mengubah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menghapus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data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26B32E-9D6A-77DD-040B-DD6C3A0D8D90}"/>
              </a:ext>
            </a:extLst>
          </p:cNvPr>
          <p:cNvSpPr/>
          <p:nvPr/>
        </p:nvSpPr>
        <p:spPr>
          <a:xfrm>
            <a:off x="15960714" y="-121909"/>
            <a:ext cx="10503877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61758-3A71-3DA6-1125-F479FB572CB9}"/>
              </a:ext>
            </a:extLst>
          </p:cNvPr>
          <p:cNvSpPr txBox="1"/>
          <p:nvPr/>
        </p:nvSpPr>
        <p:spPr>
          <a:xfrm>
            <a:off x="138953" y="3553530"/>
            <a:ext cx="49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INFORMASI PADA DASHBOARD</a:t>
            </a:r>
            <a:endParaRPr lang="id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49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0"/>
            <a:ext cx="10503877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AA6017-3D13-B729-958D-4F51CA8F1569}"/>
              </a:ext>
            </a:extLst>
          </p:cNvPr>
          <p:cNvSpPr/>
          <p:nvPr/>
        </p:nvSpPr>
        <p:spPr>
          <a:xfrm rot="16200000">
            <a:off x="469569" y="-1064684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30804-8A6A-5FBF-8CD6-635390675996}"/>
              </a:ext>
            </a:extLst>
          </p:cNvPr>
          <p:cNvSpPr txBox="1"/>
          <p:nvPr/>
        </p:nvSpPr>
        <p:spPr>
          <a:xfrm>
            <a:off x="5694695" y="2437316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Menu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Navigasi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EE75-AFA9-D3F0-F108-FF0C538213BB}"/>
              </a:ext>
            </a:extLst>
          </p:cNvPr>
          <p:cNvSpPr txBox="1"/>
          <p:nvPr/>
        </p:nvSpPr>
        <p:spPr>
          <a:xfrm>
            <a:off x="5694695" y="2895545"/>
            <a:ext cx="70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Mengarahkan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kehalaman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diinginkan</a:t>
            </a:r>
            <a:endParaRPr lang="id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F950D-1DA4-07DA-C1C3-76951ECF53D8}"/>
              </a:ext>
            </a:extLst>
          </p:cNvPr>
          <p:cNvSpPr/>
          <p:nvPr/>
        </p:nvSpPr>
        <p:spPr>
          <a:xfrm>
            <a:off x="-1917644" y="0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C3749-7CAC-3620-4E4D-D0DB8810617E}"/>
              </a:ext>
            </a:extLst>
          </p:cNvPr>
          <p:cNvSpPr/>
          <p:nvPr/>
        </p:nvSpPr>
        <p:spPr>
          <a:xfrm>
            <a:off x="1688122" y="-5708401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089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506FB7-D542-46AB-0D73-362F5986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0" y="0"/>
            <a:ext cx="130126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B4A8B4-8D78-414D-A8DA-7F6EC1CA27D4}"/>
              </a:ext>
            </a:extLst>
          </p:cNvPr>
          <p:cNvSpPr/>
          <p:nvPr/>
        </p:nvSpPr>
        <p:spPr>
          <a:xfrm>
            <a:off x="1" y="-48298"/>
            <a:ext cx="1688122" cy="690629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890E5-7806-6645-B618-EC399BDE6F31}"/>
              </a:ext>
            </a:extLst>
          </p:cNvPr>
          <p:cNvSpPr/>
          <p:nvPr/>
        </p:nvSpPr>
        <p:spPr>
          <a:xfrm>
            <a:off x="1688123" y="1301998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DD2E7-01F7-983B-717C-2D3FEB0A5343}"/>
              </a:ext>
            </a:extLst>
          </p:cNvPr>
          <p:cNvSpPr/>
          <p:nvPr/>
        </p:nvSpPr>
        <p:spPr>
          <a:xfrm>
            <a:off x="14682813" y="-88729"/>
            <a:ext cx="5615046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9A6CE-E1E0-E469-FE06-075E3089D28C}"/>
              </a:ext>
            </a:extLst>
          </p:cNvPr>
          <p:cNvSpPr/>
          <p:nvPr/>
        </p:nvSpPr>
        <p:spPr>
          <a:xfrm>
            <a:off x="1688123" y="-5093274"/>
            <a:ext cx="11324491" cy="555600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AA6017-3D13-B729-958D-4F51CA8F1569}"/>
              </a:ext>
            </a:extLst>
          </p:cNvPr>
          <p:cNvSpPr/>
          <p:nvPr/>
        </p:nvSpPr>
        <p:spPr>
          <a:xfrm rot="10800000">
            <a:off x="-1132743" y="1301999"/>
            <a:ext cx="15278100" cy="8166761"/>
          </a:xfrm>
          <a:prstGeom prst="triangle">
            <a:avLst/>
          </a:prstGeom>
          <a:solidFill>
            <a:schemeClr val="accent6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B72AF-9136-407F-7451-4B694CF919C8}"/>
              </a:ext>
            </a:extLst>
          </p:cNvPr>
          <p:cNvSpPr txBox="1"/>
          <p:nvPr/>
        </p:nvSpPr>
        <p:spPr>
          <a:xfrm>
            <a:off x="4865193" y="2286621"/>
            <a:ext cx="708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Tombol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BUP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E87FB-CD5D-3D0F-04D8-C1301F4D209C}"/>
              </a:ext>
            </a:extLst>
          </p:cNvPr>
          <p:cNvSpPr txBox="1"/>
          <p:nvPr/>
        </p:nvSpPr>
        <p:spPr>
          <a:xfrm>
            <a:off x="3149952" y="2871396"/>
            <a:ext cx="70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Melihat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Daftar Pegawai Yang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Memasuki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BUP</a:t>
            </a:r>
            <a:endParaRPr lang="id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594</Words>
  <Application>Microsoft Office PowerPoint</Application>
  <PresentationFormat>Widescreen</PresentationFormat>
  <Paragraphs>169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ridho ananda</dc:creator>
  <cp:lastModifiedBy>ridho ananda</cp:lastModifiedBy>
  <cp:revision>8</cp:revision>
  <dcterms:created xsi:type="dcterms:W3CDTF">2023-03-12T19:04:09Z</dcterms:created>
  <dcterms:modified xsi:type="dcterms:W3CDTF">2023-03-15T23:25:20Z</dcterms:modified>
</cp:coreProperties>
</file>